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el.com/es/index/index/id/1/title/Home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RBrnvGKLF_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DEFICIENCIA AUDITIVA</a:t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Y </a:t>
            </a: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IMPLANTE COCLEAR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flipH="1">
            <a:off x="590872" y="5517232"/>
            <a:ext cx="8229600" cy="654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s-E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 </a:t>
            </a:r>
            <a:r>
              <a:rPr lang="es-ES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enero 2016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5575" y="332656"/>
            <a:ext cx="3240359" cy="158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AICE : </a:t>
            </a:r>
            <a:r>
              <a:rPr lang="en-GB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implantecoclear.org</a:t>
            </a:r>
            <a:endParaRPr lang="en-GB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sng" strike="noStrike" cap="none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http://www.medel.com/es/index/index/id/1/title/Home</a:t>
            </a:r>
            <a:r>
              <a:rPr lang="en-GB" sz="3200" b="0" i="0" u="sng" strike="noStrike" cap="none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/  </a:t>
            </a:r>
            <a:r>
              <a:rPr lang="en-GB" sz="3200" b="0" i="0" u="sng" strike="noStrike" cap="none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lang="en-GB" sz="3200" b="0" i="0" u="sng" strike="noStrike" cap="none" dirty="0" smtClean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s-E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</a:t>
            </a:r>
            <a:r>
              <a:rPr lang="es-E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www.youtube.com/watch?v=RBrnvGKLF_Q</a:t>
            </a:r>
            <a:r>
              <a:rPr lang="es-E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minuto 6:30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 dirty="0" err="1"/>
              <a:t>Campaña</a:t>
            </a:r>
            <a:r>
              <a:rPr lang="en-GB" dirty="0"/>
              <a:t> de videos “</a:t>
            </a:r>
            <a:r>
              <a:rPr lang="en-GB" dirty="0" err="1"/>
              <a:t>Que</a:t>
            </a:r>
            <a:r>
              <a:rPr lang="en-GB" dirty="0"/>
              <a:t> lo </a:t>
            </a:r>
            <a:r>
              <a:rPr lang="en-GB" dirty="0" err="1"/>
              <a:t>escuche</a:t>
            </a:r>
            <a:r>
              <a:rPr lang="en-GB" dirty="0"/>
              <a:t> </a:t>
            </a:r>
            <a:r>
              <a:rPr lang="en-GB" dirty="0" err="1"/>
              <a:t>todo</a:t>
            </a:r>
            <a:r>
              <a:rPr lang="en-GB" dirty="0"/>
              <a:t> el </a:t>
            </a:r>
            <a:r>
              <a:rPr lang="en-GB" dirty="0" err="1"/>
              <a:t>mundo</a:t>
            </a:r>
            <a:r>
              <a:rPr lang="en-GB" dirty="0"/>
              <a:t>”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539552" y="-891479"/>
            <a:ext cx="7772400" cy="3195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es la deficiencia auditiva?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928662" y="2285991"/>
            <a:ext cx="6875786" cy="3399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GB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827583" y="1268759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GB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Muchos tipos, grados y causas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GB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      INVISIBLE 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3887" y="2276872"/>
            <a:ext cx="4674665" cy="3733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Variedad de dispositivos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47853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Audífonos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Implantes de oído medio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Implantes cocleares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Implantes híbridos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Implantes de tronco cerebral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4048" y="4509119"/>
            <a:ext cx="3312367" cy="2076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59632" y="260647"/>
            <a:ext cx="6552728" cy="6625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67543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 Y qué resultados podemos esperar?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dirty="0" err="1" smtClean="0"/>
              <a:t>Memoria</a:t>
            </a:r>
            <a:r>
              <a:rPr lang="en-GB" dirty="0" smtClean="0"/>
              <a:t> </a:t>
            </a:r>
            <a:r>
              <a:rPr lang="en-GB" dirty="0" err="1" smtClean="0"/>
              <a:t>auditiva</a:t>
            </a:r>
            <a:r>
              <a:rPr lang="en-GB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n-GB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</a:t>
            </a: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implantación</a:t>
            </a:r>
            <a:endParaRPr lang="en-GB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Programación</a:t>
            </a: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clínica</a:t>
            </a:r>
            <a:endParaRPr lang="en-GB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Rehabilitación</a:t>
            </a: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T.A</a:t>
            </a:r>
            <a:r>
              <a:rPr lang="en-GB" dirty="0"/>
              <a:t>.</a:t>
            </a: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ESCUCHAR SIEMPRE EXIGE ESFUERZO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Adquirir el lenguaje</a:t>
            </a:r>
          </a:p>
        </p:txBody>
      </p:sp>
      <p:pic>
        <p:nvPicPr>
          <p:cNvPr id="119" name="Shape 1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835696" y="1124744"/>
            <a:ext cx="5184575" cy="54675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Dificultades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Menor nivel de lenguaje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Poca memoria auditiva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Dificultad para entender y aprender palabras nuevas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Pautas para hablar a un deficiente auditivo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Llamar su atención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uno en uno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Tono y ritmo adecuado, articulando bien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Siempre de frente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Oraciones breves y concisas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 ruido de fondo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en el colegio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3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Informar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los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compañeros</a:t>
            </a:r>
            <a:endParaRPr lang="en-GB"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Preparar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aula</a:t>
            </a:r>
            <a:endParaRPr lang="en-GB"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Situación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alumno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el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aula</a:t>
            </a:r>
            <a:endParaRPr lang="en-GB"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2720" dirty="0" err="1" smtClean="0"/>
              <a:t>observar</a:t>
            </a:r>
            <a:r>
              <a:rPr lang="en-GB" sz="272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cont.</a:t>
            </a:r>
          </a:p>
          <a:p>
            <a:pPr marL="342900" marR="0" lvl="0" indent="-342900" algn="just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Asignaturas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situaciones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72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difíciles</a:t>
            </a:r>
            <a:endParaRPr lang="en-GB"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Ayudas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técnicas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GB" sz="2720" dirty="0" err="1"/>
              <a:t>profesor</a:t>
            </a:r>
            <a:r>
              <a:rPr lang="en-GB" sz="2720" dirty="0"/>
              <a:t> de </a:t>
            </a:r>
            <a:r>
              <a:rPr lang="en-GB" sz="2720" dirty="0" err="1"/>
              <a:t>apoyo</a:t>
            </a:r>
            <a:endParaRPr lang="en-GB" sz="2720" dirty="0"/>
          </a:p>
          <a:p>
            <a:pPr marL="342900" marR="0" lvl="0" indent="-342900" algn="just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Anticipar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endParaRPr lang="en-GB"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Grabaciones</a:t>
            </a:r>
            <a:endParaRPr lang="en-GB"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Exámenes</a:t>
            </a:r>
            <a:endParaRPr lang="en-GB"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Excursiones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actividades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deportivas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cuidar</a:t>
            </a:r>
            <a:r>
              <a:rPr lang="en-GB" sz="27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GB" sz="272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procesador</a:t>
            </a:r>
            <a:endParaRPr lang="en-GB" sz="27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184</Words>
  <Application>Microsoft Office PowerPoint</Application>
  <PresentationFormat>Presentación en pantalla (4:3)</PresentationFormat>
  <Paragraphs>49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         LA DEFICIENCIA AUDITIVA   Y  EL IMPLANTE COCLEAR</vt:lpstr>
      <vt:lpstr>¿Qué es la deficiencia auditiva?</vt:lpstr>
      <vt:lpstr>Variedad de dispositivos</vt:lpstr>
      <vt:lpstr>Diapositiva 4</vt:lpstr>
      <vt:lpstr>¿ Y qué resultados podemos esperar?</vt:lpstr>
      <vt:lpstr>Adquirir el lenguaje</vt:lpstr>
      <vt:lpstr>Dificultades</vt:lpstr>
      <vt:lpstr>Pautas para hablar a un deficiente auditivo</vt:lpstr>
      <vt:lpstr>Y en el colegio</vt:lpstr>
      <vt:lpstr>AICE : implantecoclear.org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LA DEFICIENCIA AUDITIVA   Y  EL IMPLANTE COCLEAR</dc:title>
  <dc:creator>jefatura_1</dc:creator>
  <cp:lastModifiedBy>jefatura_1</cp:lastModifiedBy>
  <cp:revision>7</cp:revision>
  <dcterms:modified xsi:type="dcterms:W3CDTF">2016-01-21T07:28:14Z</dcterms:modified>
</cp:coreProperties>
</file>